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04" r:id="rId36"/>
    <p:sldId id="306" r:id="rId37"/>
    <p:sldId id="305" r:id="rId38"/>
    <p:sldId id="292" r:id="rId39"/>
    <p:sldId id="293" r:id="rId40"/>
    <p:sldId id="294" r:id="rId41"/>
    <p:sldId id="295" r:id="rId42"/>
    <p:sldId id="296" r:id="rId43"/>
    <p:sldId id="307" r:id="rId44"/>
    <p:sldId id="308" r:id="rId45"/>
    <p:sldId id="309" r:id="rId46"/>
    <p:sldId id="310" r:id="rId47"/>
    <p:sldId id="314" r:id="rId48"/>
    <p:sldId id="315" r:id="rId49"/>
    <p:sldId id="311" r:id="rId50"/>
    <p:sldId id="312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279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27" r:id="rId78"/>
    <p:sldId id="328" r:id="rId79"/>
    <p:sldId id="329" r:id="rId8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11/06/2025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customXml" Target="../ink/ink67.xml"/><Relationship Id="rId4" Type="http://schemas.openxmlformats.org/officeDocument/2006/relationships/customXml" Target="../ink/ink64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1.xml"/><Relationship Id="rId4" Type="http://schemas.openxmlformats.org/officeDocument/2006/relationships/customXml" Target="../ink/ink68.xml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12" Type="http://schemas.openxmlformats.org/officeDocument/2006/relationships/customXml" Target="../ink/ink76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3.xml"/><Relationship Id="rId10" Type="http://schemas.openxmlformats.org/officeDocument/2006/relationships/customXml" Target="../ink/ink75.xml"/><Relationship Id="rId4" Type="http://schemas.openxmlformats.org/officeDocument/2006/relationships/image" Target="../media/image93.pn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0.xml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79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5" Type="http://schemas.openxmlformats.org/officeDocument/2006/relationships/image" Target="../media/image106.png"/><Relationship Id="rId4" Type="http://schemas.openxmlformats.org/officeDocument/2006/relationships/customXml" Target="../ink/ink8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4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89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88.xml"/><Relationship Id="rId4" Type="http://schemas.openxmlformats.org/officeDocument/2006/relationships/customXml" Target="../ink/ink86.xml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2.xml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1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99.xml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7.xml"/><Relationship Id="rId1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0.xml"/><Relationship Id="rId3" Type="http://schemas.openxmlformats.org/officeDocument/2006/relationships/image" Target="../media/image145.png"/><Relationship Id="rId7" Type="http://schemas.openxmlformats.org/officeDocument/2006/relationships/customXml" Target="../ink/ink107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09.xml"/><Relationship Id="rId5" Type="http://schemas.openxmlformats.org/officeDocument/2006/relationships/customXml" Target="../ink/ink106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08.xml"/><Relationship Id="rId1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5.xml"/><Relationship Id="rId3" Type="http://schemas.openxmlformats.org/officeDocument/2006/relationships/image" Target="../media/image155.png"/><Relationship Id="rId7" Type="http://schemas.openxmlformats.org/officeDocument/2006/relationships/customXml" Target="../ink/ink112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4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3.xml"/><Relationship Id="rId1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19.xml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18.xml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1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0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5" Type="http://schemas.openxmlformats.org/officeDocument/2006/relationships/customXml" Target="../ink/ink124.xml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0.xml"/><Relationship Id="rId3" Type="http://schemas.openxmlformats.org/officeDocument/2006/relationships/image" Target="../media/image154.png"/><Relationship Id="rId7" Type="http://schemas.openxmlformats.org/officeDocument/2006/relationships/customXml" Target="../ink/ink127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29.xml"/><Relationship Id="rId5" Type="http://schemas.openxmlformats.org/officeDocument/2006/relationships/customXml" Target="../ink/ink126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28.xml"/><Relationship Id="rId1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5.xml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4.xml"/><Relationship Id="rId4" Type="http://schemas.openxmlformats.org/officeDocument/2006/relationships/customXml" Target="../ink/ink132.xml"/><Relationship Id="rId9" Type="http://schemas.openxmlformats.org/officeDocument/2006/relationships/image" Target="../media/image180.png"/><Relationship Id="rId14" Type="http://schemas.openxmlformats.org/officeDocument/2006/relationships/customXml" Target="../ink/ink1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1.xml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0.xml"/><Relationship Id="rId4" Type="http://schemas.openxmlformats.org/officeDocument/2006/relationships/customXml" Target="../ink/ink138.xml"/><Relationship Id="rId9" Type="http://schemas.openxmlformats.org/officeDocument/2006/relationships/image" Target="../media/image1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6.xml"/><Relationship Id="rId3" Type="http://schemas.openxmlformats.org/officeDocument/2006/relationships/image" Target="../media/image4.png"/><Relationship Id="rId7" Type="http://schemas.openxmlformats.org/officeDocument/2006/relationships/customXml" Target="../ink/ink143.xml"/><Relationship Id="rId12" Type="http://schemas.openxmlformats.org/officeDocument/2006/relationships/image" Target="../media/image193.png"/><Relationship Id="rId2" Type="http://schemas.openxmlformats.org/officeDocument/2006/relationships/customXml" Target="../ink/ink142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5.xml"/><Relationship Id="rId5" Type="http://schemas.openxmlformats.org/officeDocument/2006/relationships/image" Target="../media/image189.png"/><Relationship Id="rId15" Type="http://schemas.openxmlformats.org/officeDocument/2006/relationships/customXml" Target="../ink/ink147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4.xml"/><Relationship Id="rId14" Type="http://schemas.openxmlformats.org/officeDocument/2006/relationships/image" Target="../media/image1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2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1.xml"/><Relationship Id="rId4" Type="http://schemas.openxmlformats.org/officeDocument/2006/relationships/customXml" Target="../ink/ink1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4.xml"/><Relationship Id="rId7" Type="http://schemas.openxmlformats.org/officeDocument/2006/relationships/customXml" Target="../ink/ink156.xml"/><Relationship Id="rId12" Type="http://schemas.openxmlformats.org/officeDocument/2006/relationships/customXml" Target="../ink/ink158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5.xml"/><Relationship Id="rId15" Type="http://schemas.openxmlformats.org/officeDocument/2006/relationships/image" Target="../media/image217.png"/><Relationship Id="rId10" Type="http://schemas.openxmlformats.org/officeDocument/2006/relationships/customXml" Target="../ink/ink157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4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3.xml"/><Relationship Id="rId4" Type="http://schemas.openxmlformats.org/officeDocument/2006/relationships/customXml" Target="../ink/ink160.xml"/><Relationship Id="rId9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69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68.xml"/><Relationship Id="rId4" Type="http://schemas.openxmlformats.org/officeDocument/2006/relationships/customXml" Target="../ink/ink165.xml"/><Relationship Id="rId9" Type="http://schemas.openxmlformats.org/officeDocument/2006/relationships/image" Target="../media/image2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.xml"/><Relationship Id="rId5" Type="http://schemas.openxmlformats.org/officeDocument/2006/relationships/image" Target="../media/image234.png"/><Relationship Id="rId4" Type="http://schemas.openxmlformats.org/officeDocument/2006/relationships/customXml" Target="../ink/ink170.xml"/><Relationship Id="rId9" Type="http://schemas.openxmlformats.org/officeDocument/2006/relationships/image" Target="../media/image2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7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6.xml"/><Relationship Id="rId4" Type="http://schemas.openxmlformats.org/officeDocument/2006/relationships/customXml" Target="../ink/ink173.xml"/><Relationship Id="rId9" Type="http://schemas.openxmlformats.org/officeDocument/2006/relationships/image" Target="../media/image2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79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78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5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4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7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88.xml"/><Relationship Id="rId4" Type="http://schemas.openxmlformats.org/officeDocument/2006/relationships/image" Target="../media/image2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5" Type="http://schemas.openxmlformats.org/officeDocument/2006/relationships/image" Target="../media/image265.png"/><Relationship Id="rId4" Type="http://schemas.openxmlformats.org/officeDocument/2006/relationships/customXml" Target="../ink/ink189.xml"/><Relationship Id="rId9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6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5.xml"/><Relationship Id="rId4" Type="http://schemas.openxmlformats.org/officeDocument/2006/relationships/customXml" Target="../ink/ink192.xml"/><Relationship Id="rId9" Type="http://schemas.openxmlformats.org/officeDocument/2006/relationships/image" Target="../media/image273.png"/><Relationship Id="rId14" Type="http://schemas.openxmlformats.org/officeDocument/2006/relationships/customXml" Target="../ink/ink19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1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5" Type="http://schemas.openxmlformats.org/officeDocument/2006/relationships/image" Target="../media/image281.png"/><Relationship Id="rId4" Type="http://schemas.openxmlformats.org/officeDocument/2006/relationships/customXml" Target="../ink/ink199.xml"/><Relationship Id="rId9" Type="http://schemas.openxmlformats.org/officeDocument/2006/relationships/image" Target="../media/image2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4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6.xml"/><Relationship Id="rId2" Type="http://schemas.openxmlformats.org/officeDocument/2006/relationships/customXml" Target="../ink/ink2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5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9.xml"/><Relationship Id="rId5" Type="http://schemas.openxmlformats.org/officeDocument/2006/relationships/image" Target="../media/image296.png"/><Relationship Id="rId4" Type="http://schemas.openxmlformats.org/officeDocument/2006/relationships/customXml" Target="../ink/ink20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1.xml"/><Relationship Id="rId4" Type="http://schemas.openxmlformats.org/officeDocument/2006/relationships/image" Target="../media/image2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56249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3404379" y="1899138"/>
            <a:ext cx="6316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Aplicar cargas sobre losas </a:t>
            </a:r>
            <a:endParaRPr lang="es-GT" sz="60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455</Words>
  <Application>Microsoft Office PowerPoint</Application>
  <PresentationFormat>Panorámica</PresentationFormat>
  <Paragraphs>51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Marlon Ivan Carreto Rivera</cp:lastModifiedBy>
  <cp:revision>2</cp:revision>
  <dcterms:created xsi:type="dcterms:W3CDTF">2025-06-10T15:03:09Z</dcterms:created>
  <dcterms:modified xsi:type="dcterms:W3CDTF">2025-06-11T14:29:54Z</dcterms:modified>
</cp:coreProperties>
</file>